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69" r:id="rId15"/>
    <p:sldId id="26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8560" y="-228600"/>
            <a:ext cx="9753600" cy="73152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88641"/>
            <a:ext cx="7772400" cy="702404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Конкурс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«Русская живопись»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91580" y="3925977"/>
            <a:ext cx="7560840" cy="1673860"/>
          </a:xfrm>
        </p:spPr>
        <p:txBody>
          <a:bodyPr>
            <a:normAutofit fontScale="25000" lnSpcReduction="20000"/>
          </a:bodyPr>
          <a:lstStyle/>
          <a:p>
            <a:pPr algn="l"/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конкурса: МАДОУ детский сад № 163 (Екатеринбург, ул. Ломоносова, 21)</a:t>
            </a:r>
          </a:p>
          <a:p>
            <a:endParaRPr lang="ru-RU" sz="6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Педагоги: </a:t>
            </a:r>
            <a:r>
              <a:rPr lang="ru-RU" sz="8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Чернобокова</a:t>
            </a: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Т.Р.</a:t>
            </a:r>
          </a:p>
          <a:p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Андросенко А.Е.,</a:t>
            </a:r>
          </a:p>
          <a:p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воспитанники 5-6 лет,</a:t>
            </a:r>
          </a:p>
          <a:p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родители,</a:t>
            </a:r>
          </a:p>
          <a:p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социальный партнер детского сада – </a:t>
            </a:r>
          </a:p>
          <a:p>
            <a:r>
              <a:rPr lang="ru-RU" sz="8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Библиотека </a:t>
            </a:r>
            <a:r>
              <a:rPr lang="ru-RU" sz="8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2 БЦ Екатеринбург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318C62-0DD2-4846-9D3C-8C6FA3E97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844" y="1016732"/>
            <a:ext cx="5406312" cy="30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96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                                                  Пальчиковая гимнастика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1, 2, 3, 4, 5 – пальчики здороваются 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Русь идем мы защищать – (указательный и средний) пальцы идут по столу.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Нам поможет щит и меч - ( ладонь и указательные пальцы скрещенные ). 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Родину на век сберечь - ( сцепить пальцы в один кулак).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12942" b="15873"/>
          <a:stretch/>
        </p:blipFill>
        <p:spPr>
          <a:xfrm>
            <a:off x="539553" y="2204864"/>
            <a:ext cx="8171568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916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4544" y="-315416"/>
            <a:ext cx="9753600" cy="73152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Посещение в библиотеке № 2 БЦ Екатеринбург на тематической встречи «Богатыри земли русской»  </a:t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На мероприятии дети познакомились с картиной  В.М. Васнецова «Три богатыря», был создан сундучок загадок, пословиц  о силе, мужестве и доблести. Социальные  партнеры детского сада подготовили выставку книг, иллюстраций, зачитали отрывки из книг о богатырях земли русской. Экскурсия помогла детям понять черты русского характера,  испытать чувство гордости за  богатырскую силу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2312874"/>
            <a:ext cx="3230483" cy="3600399"/>
          </a:xfrm>
          <a:prstGeom prst="rect">
            <a:avLst/>
          </a:prstGeom>
        </p:spPr>
      </p:pic>
      <p:pic>
        <p:nvPicPr>
          <p:cNvPr id="14" name="Объект 1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11560" y="2300499"/>
            <a:ext cx="4265722" cy="381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03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47664" y="3356992"/>
            <a:ext cx="2727119" cy="33155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6320" t="8797" b="9827"/>
          <a:stretch/>
        </p:blipFill>
        <p:spPr>
          <a:xfrm>
            <a:off x="5215415" y="332656"/>
            <a:ext cx="3305383" cy="29523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1656" t="13296" b="1604"/>
          <a:stretch/>
        </p:blipFill>
        <p:spPr>
          <a:xfrm>
            <a:off x="623198" y="375539"/>
            <a:ext cx="4275112" cy="25922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2472" y="3408535"/>
            <a:ext cx="3844657" cy="288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69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183252" cy="1224136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в своей работе отразили силу и дух нашей родной земли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5714"/>
          <a:stretch/>
        </p:blipFill>
        <p:spPr>
          <a:xfrm>
            <a:off x="1034607" y="1844824"/>
            <a:ext cx="7074786" cy="466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595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приклеивают своих богатырей на коллективную работу. Богатырь олицетворяет народную силу и говорит о надежности защитников Русской земли.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5794"/>
          <a:stretch/>
        </p:blipFill>
        <p:spPr>
          <a:xfrm>
            <a:off x="606388" y="1484784"/>
            <a:ext cx="3672408" cy="48155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4554"/>
          <a:stretch/>
        </p:blipFill>
        <p:spPr>
          <a:xfrm>
            <a:off x="4427983" y="1417638"/>
            <a:ext cx="4262655" cy="525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518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6484" y="897558"/>
            <a:ext cx="8105996" cy="1012974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 ходе реализации проекта дети познакомились с подвигами богатырей- защитников Земли Русской. Дети получили знания о быте русского народа и научились применять их в самостоятельном творчестве. Полученные знания будут способствовать дальнейшему развитию нравственно-патриотических чувств у детей и формированию уважительного отношения к культуре своего  народа.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057" y="2268494"/>
            <a:ext cx="8013423" cy="458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082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464137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команды: «Весёлые кисточки»;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живописи: сказочно-былинный жанр;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«Богатыри земли 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русской».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Гордится славою предков не только можно, но и должно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А.С Пушкин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32" y="3212976"/>
            <a:ext cx="6718664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917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332656"/>
            <a:ext cx="8064896" cy="5184576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Актуальность проекта: 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«Богатырская тема» понятна и интересна детям, так как несет в себе сказочный смысл. Постепенный переход от сказки к «былинам» заставляет детей с интересом и осознанно заглянуть в прошлое нашей страны. Дети становятся соучастниками давних событий, проживают и переживают жизнь былинных и реальных героев, приобщаются к истории родной страны. Правильно и вовремя сформированные патриотические чувства,  способны повлиять на мотивацию дальнейших поступков ребенка во взрослой жизни.  Будущее России всегда будет в надежных руках.  </a:t>
            </a:r>
          </a:p>
          <a:p>
            <a:pPr marL="0" indent="0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761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836712"/>
            <a:ext cx="8229600" cy="4525963"/>
          </a:xfrm>
        </p:spPr>
        <p:txBody>
          <a:bodyPr>
            <a:no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Цель: формировать представление о героическом прошлом русского народа Древней Руси, великих русских богатырях- защитниках земли Русской; оживить представление о былине, о былинных героях- Илье Муромце, Алеше Поповиче, Добрыне Никитиче, Никите Кожемяке, Микуле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Селяминовиче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; вызвать интерес к языку былин, сказаний, песен, преданий о русских богатырях; воспитывать чувства гордости за богатырскую силу России; уважение к русским войнам; желание им подражать.</a:t>
            </a:r>
          </a:p>
        </p:txBody>
      </p:sp>
    </p:spTree>
    <p:extLst>
      <p:ext uri="{BB962C8B-B14F-4D97-AF65-F5344CB8AC3E}">
        <p14:creationId xmlns:p14="http://schemas.microsoft.com/office/powerpoint/2010/main" val="2848362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360" y="476672"/>
            <a:ext cx="8178080" cy="5400600"/>
          </a:xfrm>
        </p:spPr>
        <p:txBody>
          <a:bodyPr>
            <a:normAutofit fontScale="85000" lnSpcReduction="20000"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Задачи :</a:t>
            </a:r>
          </a:p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образовательные:</a:t>
            </a:r>
          </a:p>
          <a:p>
            <a:pPr algn="just">
              <a:buFontTx/>
              <a:buChar char="-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закрепить знания детей о защитниках земли русской - богатырях;</a:t>
            </a:r>
          </a:p>
          <a:p>
            <a:pPr algn="just">
              <a:buFontTx/>
              <a:buChar char="-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показать детям, что во все времена на защиту нашего отечества вставали храбрые, смелые войны, обладающие не только силой и ловкостью, но и умением, смекалкой , благородством;</a:t>
            </a:r>
          </a:p>
          <a:p>
            <a:pPr algn="just">
              <a:buFontTx/>
              <a:buChar char="-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дать представление о доспехах и  оружии богатыря.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развивающие:</a:t>
            </a:r>
          </a:p>
          <a:p>
            <a:pPr algn="just">
              <a:buFontTx/>
              <a:buChar char="-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развивать умение выражать в речи свои впечатления, высказывать суждения;</a:t>
            </a:r>
          </a:p>
          <a:p>
            <a:pPr algn="just">
              <a:buFontTx/>
              <a:buChar char="-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развивать детское творчество, эстетическое чувство.  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воспитательные:</a:t>
            </a:r>
          </a:p>
          <a:p>
            <a:pPr algn="just">
              <a:buFontTx/>
              <a:buChar char="-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воспитывать чувства патриотизма и  любви к Родине;</a:t>
            </a:r>
          </a:p>
          <a:p>
            <a:pPr algn="just">
              <a:buFontTx/>
              <a:buChar char="-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вызвать желание подражать богатырям, совершать героические поступки на благо Родины;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   воспитывать в детям чувство гордости свой народ , желание, ставь взрослыми и вставать на защиту своей страны.</a:t>
            </a:r>
          </a:p>
          <a:p>
            <a:pPr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6106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40960" cy="1143000"/>
          </a:xfrm>
        </p:spPr>
        <p:txBody>
          <a:bodyPr>
            <a:no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Беседа о том, какой была наша Родина более тысячи лет назад, как образовалось русское государство и называлось оно Русь</a:t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155" y="1747869"/>
            <a:ext cx="3464837" cy="45307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16685" r="10410" b="16574"/>
          <a:stretch/>
        </p:blipFill>
        <p:spPr>
          <a:xfrm>
            <a:off x="4815597" y="2055633"/>
            <a:ext cx="3946112" cy="391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3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А вы знаете кто такие богатыри? Русь от врагов защищали сильные,  выносливые люди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0384" y="1417638"/>
            <a:ext cx="8003232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 fontScale="90000"/>
          </a:bodyPr>
          <a:lstStyle/>
          <a:p>
            <a:pPr algn="l"/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                                       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Физминутка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« Богатыри» 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Богатырь-вот он каков: он силен, он здоров (показывают силача), 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Он из лука стрелял (натягивают тетиву),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Метко палицу бросал (выполняют замах и бросок),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На границе стоял, зорко-зорко наблюдал (подносят руку ко лбу глядят вдаль),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Подрастем мы, и ,смотри(поднимаем руки вверх),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Станем как богатыри (руки на пояс).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37CF1E-9058-4AF6-BC10-30C79F2570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7" t="26414" r="6880" b="13209"/>
          <a:stretch/>
        </p:blipFill>
        <p:spPr>
          <a:xfrm>
            <a:off x="1979712" y="2492896"/>
            <a:ext cx="5472608" cy="395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553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228600"/>
            <a:ext cx="9753600" cy="73152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5780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Игра «Собери богатыря в дорогу » </a:t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(дети собирают богатырю нужные предметы)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«Помоги собрать каждому богатырю доспехи, кольчуги , щиты , шлемы 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 мечи по цвету»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00" b="2133"/>
          <a:stretch/>
        </p:blipFill>
        <p:spPr>
          <a:xfrm>
            <a:off x="823036" y="1484784"/>
            <a:ext cx="3388924" cy="489654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9" t="-1" b="-109"/>
          <a:stretch/>
        </p:blipFill>
        <p:spPr>
          <a:xfrm>
            <a:off x="4860032" y="1484784"/>
            <a:ext cx="3504359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872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744</Words>
  <Application>Microsoft Office PowerPoint</Application>
  <PresentationFormat>Экран (4:3)</PresentationFormat>
  <Paragraphs>43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Тема Office</vt:lpstr>
      <vt:lpstr>Городской Конкурс  «Русская живопись»</vt:lpstr>
      <vt:lpstr>Презентация PowerPoint</vt:lpstr>
      <vt:lpstr>Презентация PowerPoint</vt:lpstr>
      <vt:lpstr>Презентация PowerPoint</vt:lpstr>
      <vt:lpstr>Презентация PowerPoint</vt:lpstr>
      <vt:lpstr>Беседа о том, какой была наша Родина более тысячи лет назад, как образовалось русское государство и называлось оно Русь </vt:lpstr>
      <vt:lpstr>А вы знаете кто такие богатыри? Русь от врагов защищали сильные,  выносливые люди</vt:lpstr>
      <vt:lpstr>                                             Физминутка « Богатыри»   Богатырь-вот он каков: он силен, он здоров (показывают силача),  Он из лука стрелял (натягивают тетиву),  Метко палицу бросал (выполняют замах и бросок),  На границе стоял, зорко-зорко наблюдал (подносят руку ко лбу глядят вдаль),  Подрастем мы, и ,смотри(поднимаем руки вверх),  Станем как богатыри (руки на пояс).  </vt:lpstr>
      <vt:lpstr>Игра «Собери богатыря в дорогу »  (дети собирают богатырю нужные предметы) «Помоги собрать каждому богатырю доспехи, кольчуги , щиты , шлемы  и мечи по цвету» </vt:lpstr>
      <vt:lpstr>                                                      Пальчиковая гимнастика 1, 2, 3, 4, 5 – пальчики здороваются . Русь идем мы защищать – (указательный и средний) пальцы идут по столу. Нам поможет щит и меч - ( ладонь и указательные пальцы скрещенные ).  Родину на век сберечь - ( сцепить пальцы в один кулак).</vt:lpstr>
      <vt:lpstr>  Посещение в библиотеке № 2 БЦ Екатеринбург на тематической встречи «Богатыри земли русской»    На мероприятии дети познакомились с картиной  В.М. Васнецова «Три богатыря», был создан сундучок загадок, пословиц  о силе, мужестве и доблести. Социальные  партнеры детского сада подготовили выставку книг, иллюстраций, зачитали отрывки из книг о богатырях земли русской. Экскурсия помогла детям понять черты русского характера,  испытать чувство гордости за  богатырскую силу.</vt:lpstr>
      <vt:lpstr>Презентация PowerPoint</vt:lpstr>
      <vt:lpstr>Дети в своей работе отразили силу и дух нашей родной земли</vt:lpstr>
      <vt:lpstr>Дети приклеивают своих богатырей на коллективную работу. Богатырь олицетворяет народную силу и говорит о надежности защитников Русской земли.</vt:lpstr>
      <vt:lpstr> В ходе реализации проекта дети познакомились с подвигами богатырей- защитников Земли Русской. Дети получили знания о быте русского народа и научились применять их в самостоятельном творчестве. Полученные знания будут способствовать дальнейшему развитию нравственно-патриотических чувств у детей и формированию уважительного отношения к культуре своего  народа.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Мадоу детский сад  №163 </dc:title>
  <dc:creator>USER</dc:creator>
  <cp:lastModifiedBy>ДС 163</cp:lastModifiedBy>
  <cp:revision>36</cp:revision>
  <dcterms:created xsi:type="dcterms:W3CDTF">2025-02-12T08:23:21Z</dcterms:created>
  <dcterms:modified xsi:type="dcterms:W3CDTF">2025-02-14T09:12:55Z</dcterms:modified>
</cp:coreProperties>
</file>